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образовательное частное учреждение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«Ярославский техникум управления» 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(ПОЧУ «ЯТУ»)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отчёт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практике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_________________________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772400" cy="26670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Выполнил(а):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тудент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гр.: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- 31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________________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(ФИО)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Руководитель практики 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от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техникума____________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(ФИО)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Руководитель  практики 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от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предприятия_____________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(ФИО)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 Ярославль, 20___год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Профессиональное образовательное частное учреждение  «Ярославский техникум управления»  (ПОЧУ «ЯТУ»)      отчёт по  учебной практике специальность: _________________________                                                                                                    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СЛАЙД ПРЕЗЕНТАЦИИ К отчету по ПП.pptx</dc:title>
  <cp:lastModifiedBy>Admin</cp:lastModifiedBy>
  <cp:revision>17</cp:revision>
  <dcterms:modified xsi:type="dcterms:W3CDTF">2018-11-29T12:40:22Z</dcterms:modified>
</cp:coreProperties>
</file>